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4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4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12" y="90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20.07.2023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20.07.2023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20.07.2023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87110" y="514709"/>
            <a:ext cx="8650234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" y="4880755"/>
            <a:ext cx="1988461" cy="2013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8" y="2675099"/>
            <a:ext cx="1977132" cy="2200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7" y="595491"/>
            <a:ext cx="1976069" cy="2135837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240562" y="5952683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70417" y="4046475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4" name="Rectangle 637"/>
          <p:cNvSpPr>
            <a:spLocks noChangeArrowheads="1"/>
          </p:cNvSpPr>
          <p:nvPr/>
        </p:nvSpPr>
        <p:spPr bwMode="auto">
          <a:xfrm rot="21334256">
            <a:off x="4992893" y="6054801"/>
            <a:ext cx="460358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583" y="4241277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38364" y="2333095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279" y="624852"/>
            <a:ext cx="5674976" cy="13667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Днем местами кратковременный дождь, гроза. Ветер восточной четверти с переходом на западную 4-9 м/с, местами порывы 12-14 м/с. Температура воздуха ночью 15…20°, местами в юго-восточных предгорьях 11…16°; днем 28…33°; в горах ночью 9…14°, днем 21…26°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ночью 18…23°, днем 27…32°. 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восточной четверти с переходом на западную четверть 4-9 м/с. Температура воздуха ночью 17…19°, днем 31…33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6365" y="4809988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83" y="2584485"/>
            <a:ext cx="2317133" cy="1062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11"/>
            <a:ext cx="9153096" cy="6204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51" y="1056747"/>
            <a:ext cx="2936051" cy="1823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" y="5445736"/>
            <a:ext cx="2649928" cy="1418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21.07.2023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2910" y="5205635"/>
            <a:ext cx="2550860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186" y="657711"/>
            <a:ext cx="294042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21.07.2023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8232" y="2874310"/>
            <a:ext cx="2938021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67641" y="4355915"/>
            <a:ext cx="1364409" cy="655741"/>
            <a:chOff x="1314080" y="4123065"/>
            <a:chExt cx="1364409" cy="655741"/>
          </a:xfrm>
        </p:grpSpPr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1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2" name="Группа 301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3" name="Прямоугольник 302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412638" y="5001329"/>
            <a:ext cx="1408394" cy="668148"/>
            <a:chOff x="2797179" y="4974993"/>
            <a:chExt cx="1408394" cy="668148"/>
          </a:xfrm>
        </p:grpSpPr>
        <p:sp>
          <p:nvSpPr>
            <p:cNvPr id="291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2" name="Прямоугольник 291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4" name="Группа 293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5" name="Прямоугольник 294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en-US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15282" y="5760523"/>
            <a:ext cx="1366812" cy="631688"/>
            <a:chOff x="3572000" y="5650107"/>
            <a:chExt cx="1366812" cy="631688"/>
          </a:xfrm>
        </p:grpSpPr>
        <p:sp>
          <p:nvSpPr>
            <p:cNvPr id="283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8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4" name="Прямоугольник 283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6" name="Группа 285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7" name="Прямоугольник 286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444580" y="5058287"/>
            <a:ext cx="1372441" cy="641853"/>
            <a:chOff x="4453495" y="5055815"/>
            <a:chExt cx="1372441" cy="641853"/>
          </a:xfrm>
        </p:grpSpPr>
        <p:sp>
          <p:nvSpPr>
            <p:cNvPr id="274" name="Прямоугольник 273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7" name="Группа 276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79" name="Прямоугольник 278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23901" y="4043379"/>
            <a:ext cx="1369333" cy="647385"/>
            <a:chOff x="2664817" y="3897818"/>
            <a:chExt cx="1369333" cy="647385"/>
          </a:xfrm>
        </p:grpSpPr>
        <p:sp>
          <p:nvSpPr>
            <p:cNvPr id="266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7" name="Прямоугольник 266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69" name="Группа 268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4817" y="4040742"/>
              <a:ext cx="1361163" cy="172484"/>
              <a:chOff x="519470" y="3609298"/>
              <a:chExt cx="1361163" cy="172484"/>
            </a:xfrm>
          </p:grpSpPr>
          <p:sp>
            <p:nvSpPr>
              <p:cNvPr id="270" name="Прямоугольник 269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214424" y="3447655"/>
            <a:ext cx="1377075" cy="668769"/>
            <a:chOff x="3158215" y="2970813"/>
            <a:chExt cx="1377075" cy="668769"/>
          </a:xfrm>
        </p:grpSpPr>
        <p:sp>
          <p:nvSpPr>
            <p:cNvPr id="257" name="Прямоугольник 256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76469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73296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978" y="2970813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0" name="Группа 259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1" name="Прямоугольник 260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771556" y="3398040"/>
            <a:ext cx="1556090" cy="669715"/>
            <a:chOff x="1369062" y="2576777"/>
            <a:chExt cx="1556090" cy="669715"/>
          </a:xfrm>
        </p:grpSpPr>
        <p:sp>
          <p:nvSpPr>
            <p:cNvPr id="249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0" name="Прямоугольник 249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10658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8460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3" name="Прямоугольник 252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192884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556884" y="2668313"/>
            <a:ext cx="1369868" cy="632805"/>
            <a:chOff x="2815304" y="2038741"/>
            <a:chExt cx="1369868" cy="632805"/>
          </a:xfrm>
        </p:grpSpPr>
        <p:sp>
          <p:nvSpPr>
            <p:cNvPr id="225" name="Прямоугольник 224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24079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067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1" name="Группа 230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484"/>
              <a:chOff x="519470" y="3609298"/>
              <a:chExt cx="1361163" cy="172484"/>
            </a:xfrm>
          </p:grpSpPr>
          <p:sp>
            <p:nvSpPr>
              <p:cNvPr id="232" name="Прямоугольник 231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10254" y="1862715"/>
            <a:ext cx="1368304" cy="667742"/>
            <a:chOff x="1795121" y="1409099"/>
            <a:chExt cx="1368304" cy="667742"/>
          </a:xfrm>
        </p:grpSpPr>
        <p:sp>
          <p:nvSpPr>
            <p:cNvPr id="209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795121" y="1566669"/>
              <a:ext cx="1361163" cy="172484"/>
              <a:chOff x="519470" y="3609298"/>
              <a:chExt cx="1361163" cy="172484"/>
            </a:xfrm>
          </p:grpSpPr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385655" y="4024249"/>
            <a:ext cx="1364409" cy="655741"/>
            <a:chOff x="1314080" y="4123065"/>
            <a:chExt cx="1364409" cy="655741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4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65" name="Группа 164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99" name="Прямоугольник 198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129"/>
            <a:ext cx="9165421" cy="627296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030355" y="4102763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545651" y="151882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301219" y="2939406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772382" y="3878098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7365556" y="6396336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10469" y="6396337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624874" y="91419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36278">
            <a:off x="2037023" y="3857188"/>
            <a:ext cx="685153" cy="49114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493073" flipH="1">
            <a:off x="4674824" y="5840011"/>
            <a:ext cx="349261" cy="72331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032311">
            <a:off x="5579665" y="3503313"/>
            <a:ext cx="685153" cy="4402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263338" flipH="1">
            <a:off x="6817928" y="5884069"/>
            <a:ext cx="349261" cy="72331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406728" flipH="1">
            <a:off x="8294663" y="4966970"/>
            <a:ext cx="349261" cy="72331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658739">
            <a:off x="6385951" y="4537978"/>
            <a:ext cx="685153" cy="4402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254435">
            <a:off x="7327752" y="4327619"/>
            <a:ext cx="685153" cy="4402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254435">
            <a:off x="5156123" y="4327619"/>
            <a:ext cx="685153" cy="4402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884191">
            <a:off x="2850874" y="4649530"/>
            <a:ext cx="685153" cy="49114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382220">
            <a:off x="2611191" y="2837445"/>
            <a:ext cx="685153" cy="49114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574773</TotalTime>
  <Words>750</Words>
  <Application>Microsoft Office PowerPoint</Application>
  <PresentationFormat>Экран (4:3)</PresentationFormat>
  <Paragraphs>212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28841</cp:revision>
  <cp:lastPrinted>2023-07-20T02:22:03Z</cp:lastPrinted>
  <dcterms:created xsi:type="dcterms:W3CDTF">2014-09-08T13:21:12Z</dcterms:created>
  <dcterms:modified xsi:type="dcterms:W3CDTF">2023-07-20T10:44:33Z</dcterms:modified>
</cp:coreProperties>
</file>